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80" r:id="rId6"/>
    <p:sldId id="276" r:id="rId7"/>
    <p:sldId id="278" r:id="rId8"/>
    <p:sldId id="275" r:id="rId9"/>
    <p:sldId id="279" r:id="rId10"/>
    <p:sldId id="281" r:id="rId11"/>
    <p:sldId id="283" r:id="rId12"/>
    <p:sldId id="282" r:id="rId13"/>
    <p:sldId id="273" r:id="rId14"/>
    <p:sldId id="274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302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29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220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205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2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86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14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225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929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63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7448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724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C1BED-B35C-4587-BEB4-3E7E7356285B}" type="datetimeFigureOut">
              <a:rPr lang="en-IN" smtClean="0"/>
              <a:t>10-09-2023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1FFF6-F0E1-43F5-AE1F-E00AED6D5C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07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mas.com/9-8-2020/S.%20Parthiban,%20et%20al.pdf" TargetMode="External"/><Relationship Id="rId2" Type="http://schemas.openxmlformats.org/officeDocument/2006/relationships/hyperlink" Target="https://www.static-contents.youth4work.com/y4w/Documents/Portfolio/d5236a21-ff10-47b3-8ad8-3c5deafe45e1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aidelhi.org/Article%20-Dr%20Biswas/FMN%20March%202011(biswas).pdf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Self sustained automated cultivation with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emote monitoring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13359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     :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CHITLURU VENKATA BHANU PRAKASH (S20200020255)</a:t>
            </a: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BTP Code : B23PB01</a:t>
            </a: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      : Dr.</a:t>
            </a:r>
            <a:r>
              <a:rPr lang="en-IN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Paul Braineard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221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DFEA-C695-D50E-9671-F67BE47CD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411" y="365126"/>
            <a:ext cx="10785389" cy="508086"/>
          </a:xfrm>
        </p:spPr>
        <p:txBody>
          <a:bodyPr>
            <a:normAutofit fontScale="90000"/>
          </a:bodyPr>
          <a:lstStyle/>
          <a:p>
            <a:r>
              <a:rPr lang="en-IN" dirty="0"/>
              <a:t>Results</a:t>
            </a:r>
          </a:p>
        </p:txBody>
      </p:sp>
      <p:pic>
        <p:nvPicPr>
          <p:cNvPr id="4" name="BTP">
            <a:hlinkClick r:id="" action="ppaction://media"/>
            <a:extLst>
              <a:ext uri="{FF2B5EF4-FFF2-40B4-BE49-F238E27FC236}">
                <a16:creationId xmlns:a16="http://schemas.microsoft.com/office/drawing/2014/main" id="{23D8A358-1535-4B3C-BE39-C8B420F5CF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2724" y="1054444"/>
            <a:ext cx="9564130" cy="5122520"/>
          </a:xfrm>
        </p:spPr>
      </p:pic>
    </p:spTree>
    <p:extLst>
      <p:ext uri="{BB962C8B-B14F-4D97-AF65-F5344CB8AC3E}">
        <p14:creationId xmlns:p14="http://schemas.microsoft.com/office/powerpoint/2010/main" val="28246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36577-7ADD-879E-8E12-A2A179EEA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YOLO V8 Model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D5AD1-29B9-3254-2FC6-20ED5A712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(You Only Look Once)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is a powerful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designed for efficient object detection.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It's capable of identifying objects in a single pass, making it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train and evaluate this model, I utilized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encompasses a rich diversity of object classes, including but not limited 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sz="2000" b="0" i="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i="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cow</a:t>
            </a:r>
            <a:r>
              <a:rPr lang="en-IN" sz="2000" b="0" i="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b="1" i="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sheep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many more, totaling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91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b="0" i="0" dirty="0">
              <a:solidFill>
                <a:srgbClr val="11111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103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15BC6-C586-CEFF-EA2B-28CB7E8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 of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73E6C-73A1-83F4-19AD-5C2EE4DA1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388"/>
            <a:ext cx="10515600" cy="4351338"/>
          </a:xfrm>
        </p:spPr>
        <p:txBody>
          <a:bodyPr/>
          <a:lstStyle/>
          <a:p>
            <a:endParaRPr lang="en-IN" dirty="0"/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objective is 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fine-tune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model to exclusively detect specific objects: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dogs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cows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sheep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bicycles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motorcycles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Whenever the model </a:t>
            </a:r>
            <a:r>
              <a:rPr lang="en-US" sz="2000" b="1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identifies</a:t>
            </a:r>
            <a:r>
              <a:rPr lang="en-US" sz="2000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any </a:t>
            </a:r>
            <a:r>
              <a:rPr lang="en-US" sz="2000" b="1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motion</a:t>
            </a:r>
            <a:r>
              <a:rPr lang="en-US" sz="2000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involving these objects, an </a:t>
            </a:r>
            <a:r>
              <a:rPr lang="en-US" sz="2000" b="1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alarm</a:t>
            </a:r>
            <a:r>
              <a:rPr lang="en-US" sz="2000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notification will be sent to the user.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514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27DBB-062F-4132-B171-A2C27034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6EAAA-CA1A-AE75-D567-F072BBF3C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Irrigation is initiated based on soil moisture levels, with the Arduino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autonomously controlling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pump's operation. 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farmer can conveniently monitor the farm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remotely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their home. 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employs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energy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harvesting techniques for power efficiency. 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it incorporates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detecting trespassers and issuing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alert messages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unauthorized individuals are detected.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309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74D88-DDD0-B9B7-2CA9-8732A66DB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762D8-71FC-1CEC-9DCB-ADFBDDBBB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THILAGAVATHI, S., AISHWARYA RAJENDRAN, and K. PRIYADHARSHINI. "AUTOMATIC PLANT IRRIGATION SYSTEM." (2016).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[Reference 1]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S.Parthiban &amp; V.P.Santhi &amp; M.S.Snehapriya &amp; K.Indumathi &amp; P. Masilamani. "Recent Advances in Enhancing the Productivity of Mango through Hi-tech Practices." (2020)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[Reference 2]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Biswas, B., and Lalit Kumar. "Revolution of Mango production." Fertilizer Marketing News (2011): 1-24.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[Reference 3]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pPr marL="0" indent="0">
              <a:buNone/>
            </a:pP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705704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1FB5F-AE15-126D-7A97-1F379C555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173" y="2589342"/>
            <a:ext cx="4744995" cy="1325563"/>
          </a:xfrm>
        </p:spPr>
        <p:txBody>
          <a:bodyPr>
            <a:normAutofit/>
          </a:bodyPr>
          <a:lstStyle/>
          <a:p>
            <a:pPr algn="just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Questions?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097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Outline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Introduction</a:t>
            </a:r>
          </a:p>
          <a:p>
            <a:r>
              <a:rPr lang="en-US" sz="2000" dirty="0"/>
              <a:t>Literature review</a:t>
            </a:r>
          </a:p>
          <a:p>
            <a:r>
              <a:rPr lang="en-US" sz="2000" dirty="0"/>
              <a:t>Objectives</a:t>
            </a:r>
          </a:p>
          <a:p>
            <a:r>
              <a:rPr lang="en-US" sz="2000" dirty="0"/>
              <a:t>Hardware Implementation</a:t>
            </a:r>
          </a:p>
          <a:p>
            <a:r>
              <a:rPr lang="en-US" sz="2000" dirty="0"/>
              <a:t>Block Diagram</a:t>
            </a:r>
          </a:p>
          <a:p>
            <a:r>
              <a:rPr lang="en-US" sz="2000" dirty="0"/>
              <a:t>Conclusion</a:t>
            </a:r>
          </a:p>
          <a:p>
            <a:r>
              <a:rPr lang="en-US" sz="20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156250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707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aim of this project is to create an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watering system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designed for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monitoring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comfort of one's home.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also explores various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harvesting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techniques, including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piezoelectric methods.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incorporates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theft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enhance security.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84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0084E-3320-D1DE-CD44-9F881823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85D67-1C1B-6627-24E8-939D67363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1: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Automatic Irrigation System is a sophisticated solution that optimizes the 		           watering process,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conserves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enhances the health of plants while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providing convenience to users, especially in agriculture and landscaping.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2: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 water pump involves using smart technology, and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user-friendly interfaces to provide real-time status updates and control options for the  	           pump from anywhere with an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3: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YOLO(You Only Look Once) Architecture and it’s working.</a:t>
            </a:r>
          </a:p>
          <a:p>
            <a:pPr marL="0" indent="0">
              <a:lnSpc>
                <a:spcPct val="150000"/>
              </a:lnSpc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380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A06A-A597-A6E8-2E3A-B698F7EB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CA2C1-72C2-98C3-ABC2-D4F4287A2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>
              <a:lnSpc>
                <a:spcPct val="150000"/>
              </a:lnSpc>
            </a:pP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Our system offers remote farm monitoring with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both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automated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and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manual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irrigation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capabilities. </a:t>
            </a:r>
          </a:p>
          <a:p>
            <a:pPr algn="l" rtl="0">
              <a:lnSpc>
                <a:spcPct val="150000"/>
              </a:lnSpc>
            </a:pP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utilizes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LoRa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WAN technology to transmit data even in remote areas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lacking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internet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connectivity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 </a:t>
            </a:r>
          </a:p>
          <a:p>
            <a:pPr algn="l" rtl="0">
              <a:lnSpc>
                <a:spcPct val="150000"/>
              </a:lnSpc>
            </a:pP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Solar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energy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harvesting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is employed to ensure sustainable power supply.</a:t>
            </a:r>
          </a:p>
          <a:p>
            <a:pPr algn="l" rtl="0">
              <a:lnSpc>
                <a:spcPct val="150000"/>
              </a:lnSpc>
            </a:pP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Furthermore, the system includes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trespasser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detection</a:t>
            </a:r>
            <a:r>
              <a:rPr lang="en-US" sz="2000" b="0" i="0" dirty="0">
                <a:solidFill>
                  <a:srgbClr val="282829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features and can promptly alert the user upon detecting unauthorized individuals on the premises.</a:t>
            </a:r>
          </a:p>
        </p:txBody>
      </p:sp>
    </p:spTree>
    <p:extLst>
      <p:ext uri="{BB962C8B-B14F-4D97-AF65-F5344CB8AC3E}">
        <p14:creationId xmlns:p14="http://schemas.microsoft.com/office/powerpoint/2010/main" val="202318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A2A3-9492-E60B-3ABE-40CFE518C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Hardware 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CE776-848A-EF1B-6324-0CFE3B058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DHT11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moisture sensor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Pump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LoRa Module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 display</a:t>
            </a:r>
          </a:p>
        </p:txBody>
      </p:sp>
      <p:pic>
        <p:nvPicPr>
          <p:cNvPr id="1028" name="Picture 4" descr="LoRaWAN Setup using Dragino Gateway and TheThingsNetwork - Hackster.io">
            <a:extLst>
              <a:ext uri="{FF2B5EF4-FFF2-40B4-BE49-F238E27FC236}">
                <a16:creationId xmlns:a16="http://schemas.microsoft.com/office/drawing/2014/main" id="{9E504A8B-4AC2-1A27-2EB6-DEBDDA05A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885" y="3593795"/>
            <a:ext cx="3547547" cy="233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aspberry PI 4 Model B With 2 GB RAM (Latest &amp; Original)">
            <a:extLst>
              <a:ext uri="{FF2B5EF4-FFF2-40B4-BE49-F238E27FC236}">
                <a16:creationId xmlns:a16="http://schemas.microsoft.com/office/drawing/2014/main" id="{2955A0CD-84F5-00D5-2F26-DD861048A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116" y="3772802"/>
            <a:ext cx="254317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HT11 - Temprature and Humidity Sensor Module buy online at Low Price in  India - ElectronicsComp.com">
            <a:extLst>
              <a:ext uri="{FF2B5EF4-FFF2-40B4-BE49-F238E27FC236}">
                <a16:creationId xmlns:a16="http://schemas.microsoft.com/office/drawing/2014/main" id="{B71A7548-E432-CBD0-E863-7680F45A9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330" y="1411728"/>
            <a:ext cx="1787611" cy="137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hook up my 5V water pump - General Electronics - Arduino Forum">
            <a:extLst>
              <a:ext uri="{FF2B5EF4-FFF2-40B4-BE49-F238E27FC236}">
                <a16:creationId xmlns:a16="http://schemas.microsoft.com/office/drawing/2014/main" id="{88B39777-754A-C296-9DA4-5C35DB72D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838" y="1176977"/>
            <a:ext cx="3707027" cy="233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15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25A5-FFC9-3F5C-1B74-FFC10C1E2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F5F83-EAD7-6AB9-EC8F-14C536861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IDE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Putty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VNC Viewer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Imager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Languages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 V8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Ultralytics</a:t>
            </a:r>
          </a:p>
        </p:txBody>
      </p:sp>
    </p:spTree>
    <p:extLst>
      <p:ext uri="{BB962C8B-B14F-4D97-AF65-F5344CB8AC3E}">
        <p14:creationId xmlns:p14="http://schemas.microsoft.com/office/powerpoint/2010/main" val="142932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3A93-DD23-C7F8-B198-CE11F6BE9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E7B5B8-29FF-5F4D-FD96-83537521A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54" y="1314879"/>
            <a:ext cx="6516130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2BD148-AB70-7A69-F0F2-CF9A455F0AAA}"/>
              </a:ext>
            </a:extLst>
          </p:cNvPr>
          <p:cNvSpPr txBox="1"/>
          <p:nvPr/>
        </p:nvSpPr>
        <p:spPr>
          <a:xfrm>
            <a:off x="501993" y="2136338"/>
            <a:ext cx="49262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humidity, temperature from DHT11, and soil moisture from soil moisture sensor to Arduino Uno-1.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Uno-1 commands relay to turn on pump if moisture percentage is less than 50.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will be sent to receiver using Wireless Communication.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42BD9B-7879-F57A-B80A-353DA061A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50" y="2275539"/>
            <a:ext cx="80010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3A93-DD23-C7F8-B198-CE11F6BE9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E7B5B8-29FF-5F4D-FD96-83537521A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54" y="1314879"/>
            <a:ext cx="6516130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FB42B-F830-46ED-8156-ADC8ED25C9F9}"/>
              </a:ext>
            </a:extLst>
          </p:cNvPr>
          <p:cNvSpPr txBox="1"/>
          <p:nvPr/>
        </p:nvSpPr>
        <p:spPr>
          <a:xfrm>
            <a:off x="443041" y="1997839"/>
            <a:ext cx="47120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will be sent to LoRa Rx at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868MHz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range is a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13kms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we use gateway.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Uno-2 will receive data from LoRa Tx and share with Raspberry Pi using USB serial communication.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data in LCD which is connected to Raspberry Pi via I2C.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3F2DF0-C750-147A-3EC2-D974ECED7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7637" y="2302304"/>
            <a:ext cx="80010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27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1619</TotalTime>
  <Words>692</Words>
  <Application>Microsoft Office PowerPoint</Application>
  <PresentationFormat>Widescreen</PresentationFormat>
  <Paragraphs>83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Self sustained automated cultivation with remote monitoring</vt:lpstr>
      <vt:lpstr>Outline</vt:lpstr>
      <vt:lpstr>Introduction</vt:lpstr>
      <vt:lpstr>Literature review</vt:lpstr>
      <vt:lpstr>Objectives</vt:lpstr>
      <vt:lpstr>Hardware Tools Used</vt:lpstr>
      <vt:lpstr>Software Tools Used</vt:lpstr>
      <vt:lpstr>Block Diagram</vt:lpstr>
      <vt:lpstr>Block Diagram</vt:lpstr>
      <vt:lpstr>Results</vt:lpstr>
      <vt:lpstr>YOLO V8 Model for Object Detection</vt:lpstr>
      <vt:lpstr>Future scope of evaluation</vt:lpstr>
      <vt:lpstr>Conclusion</vt:lpstr>
      <vt:lpstr>References</vt:lpstr>
      <vt:lpstr>  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Microsoft account</dc:creator>
  <cp:lastModifiedBy>venkata bhanu prakash chitluru</cp:lastModifiedBy>
  <cp:revision>16</cp:revision>
  <dcterms:created xsi:type="dcterms:W3CDTF">2023-02-23T11:55:54Z</dcterms:created>
  <dcterms:modified xsi:type="dcterms:W3CDTF">2023-09-10T17:59:21Z</dcterms:modified>
</cp:coreProperties>
</file>

<file path=docProps/thumbnail.jpeg>
</file>